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2" r:id="rId5"/>
    <p:sldId id="260" r:id="rId6"/>
    <p:sldId id="258" r:id="rId7"/>
    <p:sldId id="263" r:id="rId8"/>
    <p:sldId id="264" r:id="rId9"/>
    <p:sldId id="267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CA7F5-AFC0-4BD7-8AC6-C7F3E07E548A}" type="datetimeFigureOut">
              <a:rPr lang="ru-RU" smtClean="0"/>
              <a:pPr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E2581-C9FF-417A-B801-6A87E4F15A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214290"/>
            <a:ext cx="75724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 smtClean="0">
                <a:solidFill>
                  <a:schemeClr val="bg1">
                    <a:lumMod val="95000"/>
                  </a:schemeClr>
                </a:solidFill>
              </a:rPr>
              <a:t>От героев былых  времен не осталось порой имен…</a:t>
            </a:r>
            <a:endParaRPr lang="ru-RU" sz="26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6" name="Рисунок 5" descr="145.1gultlafur0kg448owgck444w.ejcuplo1l0oo0sk8c40s8osc4.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472" y="960186"/>
            <a:ext cx="3988130" cy="5513003"/>
          </a:xfrm>
          <a:prstGeom prst="rect">
            <a:avLst/>
          </a:prstGeom>
        </p:spPr>
      </p:pic>
      <p:pic>
        <p:nvPicPr>
          <p:cNvPr id="8" name="Рисунок 7" descr="belgrad_dostavka_snaryadov.8cpe3kpv9748gs484wc0gsook.ejcuplo1l0oo0sk8c40s8osc4.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114947">
            <a:off x="5150903" y="2115762"/>
            <a:ext cx="3373346" cy="4361332"/>
          </a:xfrm>
          <a:prstGeom prst="rect">
            <a:avLst/>
          </a:prstGeom>
        </p:spPr>
      </p:pic>
    </p:spTree>
  </p:cSld>
  <p:clrMapOvr>
    <a:masterClrMapping/>
  </p:clrMapOvr>
  <p:transition advTm="6552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pic>
        <p:nvPicPr>
          <p:cNvPr id="5" name="Рисунок 4" descr="orig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57166"/>
            <a:ext cx="8351393" cy="6269112"/>
          </a:xfrm>
          <a:prstGeom prst="rect">
            <a:avLst/>
          </a:prstGeom>
        </p:spPr>
      </p:pic>
    </p:spTree>
  </p:cSld>
  <p:clrMapOvr>
    <a:masterClrMapping/>
  </p:clrMapOvr>
  <p:transition advTm="156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14290"/>
            <a:ext cx="9144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Те, кто приняли смертный бой, стали просто травой и землей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7ba9086210ec45655b7430f1fc071ef3.48mpvxpx60o44ogkwcw84w84k.ejcuplo1l0oo0sk8c40s8osc4.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37794">
            <a:off x="2268004" y="953994"/>
            <a:ext cx="4860606" cy="3256606"/>
          </a:xfrm>
          <a:prstGeom prst="rect">
            <a:avLst/>
          </a:prstGeom>
        </p:spPr>
      </p:pic>
      <p:pic>
        <p:nvPicPr>
          <p:cNvPr id="7" name="Рисунок 6" descr="12035635452452145.4q5e49cc0osgccwskg004kkwk.ejcuplo1l0oo0sk8c40s8osc4.t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010480">
            <a:off x="4169424" y="3514331"/>
            <a:ext cx="4625482" cy="3214710"/>
          </a:xfrm>
          <a:prstGeom prst="rect">
            <a:avLst/>
          </a:prstGeom>
        </p:spPr>
      </p:pic>
      <p:pic>
        <p:nvPicPr>
          <p:cNvPr id="8" name="Рисунок 7" descr="339570.elenfti80xcskkc04g4cwgckc.ejcuplo1l0oo0sk8c40s8osc4.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3513111"/>
            <a:ext cx="4013894" cy="2844847"/>
          </a:xfrm>
          <a:prstGeom prst="rect">
            <a:avLst/>
          </a:prstGeom>
        </p:spPr>
      </p:pic>
    </p:spTree>
  </p:cSld>
  <p:clrMapOvr>
    <a:masterClrMapping/>
  </p:clrMapOvr>
  <p:transition advTm="697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44" y="357166"/>
            <a:ext cx="8786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Только грозная доблесть их поселилась в сердцах живых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7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1000108"/>
            <a:ext cx="3901440" cy="2587752"/>
          </a:xfrm>
          <a:prstGeom prst="rect">
            <a:avLst/>
          </a:prstGeom>
        </p:spPr>
      </p:pic>
      <p:pic>
        <p:nvPicPr>
          <p:cNvPr id="7" name="Рисунок 6" descr="4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378" y="1000108"/>
            <a:ext cx="3582712" cy="5572140"/>
          </a:xfrm>
          <a:prstGeom prst="rect">
            <a:avLst/>
          </a:prstGeom>
        </p:spPr>
      </p:pic>
      <p:pic>
        <p:nvPicPr>
          <p:cNvPr id="8" name="Рисунок 7" descr="5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58" y="3786190"/>
            <a:ext cx="4359506" cy="2857520"/>
          </a:xfrm>
          <a:prstGeom prst="rect">
            <a:avLst/>
          </a:prstGeom>
        </p:spPr>
      </p:pic>
    </p:spTree>
  </p:cSld>
  <p:clrMapOvr>
    <a:masterClrMapping/>
  </p:clrMapOvr>
  <p:transition advTm="6443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878687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dirty="0" smtClean="0">
                <a:solidFill>
                  <a:schemeClr val="bg1"/>
                </a:solidFill>
              </a:rPr>
              <a:t>Этот вечный огонь, нам завещанный одним, мы в груди храним.</a:t>
            </a:r>
            <a:endParaRPr lang="ru-RU" sz="2600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3929066"/>
            <a:ext cx="4036426" cy="2692010"/>
          </a:xfrm>
          <a:prstGeom prst="rect">
            <a:avLst/>
          </a:prstGeom>
        </p:spPr>
      </p:pic>
      <p:pic>
        <p:nvPicPr>
          <p:cNvPr id="7" name="Рисунок 6" descr="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156797">
            <a:off x="4670251" y="3372788"/>
            <a:ext cx="4128462" cy="2573839"/>
          </a:xfrm>
          <a:prstGeom prst="rect">
            <a:avLst/>
          </a:prstGeom>
        </p:spPr>
      </p:pic>
      <p:pic>
        <p:nvPicPr>
          <p:cNvPr id="8" name="Рисунок 7" descr="1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1000108"/>
            <a:ext cx="4676984" cy="3182541"/>
          </a:xfrm>
          <a:prstGeom prst="rect">
            <a:avLst/>
          </a:prstGeom>
        </p:spPr>
      </p:pic>
    </p:spTree>
  </p:cSld>
  <p:clrMapOvr>
    <a:masterClrMapping/>
  </p:clrMapOvr>
  <p:transition advTm="6521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5720" y="285728"/>
            <a:ext cx="86439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dirty="0" smtClean="0">
                <a:solidFill>
                  <a:schemeClr val="bg1"/>
                </a:solidFill>
                <a:latin typeface="+mj-lt"/>
                <a:cs typeface="Arial" pitchFamily="34" charset="0"/>
              </a:rPr>
              <a:t>Посмотри на моих бойцов, целый свет помнит их в лицо </a:t>
            </a:r>
          </a:p>
          <a:p>
            <a:endParaRPr lang="ru-RU" dirty="0"/>
          </a:p>
        </p:txBody>
      </p:sp>
      <p:pic>
        <p:nvPicPr>
          <p:cNvPr id="7" name="Рисунок 6" descr="sovetskaya-fotografiya-voyna-evzerihin-800_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000240"/>
            <a:ext cx="2952033" cy="4383769"/>
          </a:xfrm>
          <a:prstGeom prst="rect">
            <a:avLst/>
          </a:prstGeom>
        </p:spPr>
      </p:pic>
      <p:pic>
        <p:nvPicPr>
          <p:cNvPr id="8" name="Рисунок 7" descr="465405_origina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0430" y="857232"/>
            <a:ext cx="3067106" cy="2143140"/>
          </a:xfrm>
          <a:prstGeom prst="rect">
            <a:avLst/>
          </a:prstGeom>
        </p:spPr>
      </p:pic>
      <p:pic>
        <p:nvPicPr>
          <p:cNvPr id="9" name="Рисунок 8" descr="pow_camp_sarreguemines_france_1944.21a2raich3gg4k8s0wcwwkc8s.ejcuplo1l0oo0sk8c40s8osc4.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277118">
            <a:off x="4714876" y="3286124"/>
            <a:ext cx="3927237" cy="2871792"/>
          </a:xfrm>
          <a:prstGeom prst="rect">
            <a:avLst/>
          </a:prstGeom>
        </p:spPr>
      </p:pic>
    </p:spTree>
  </p:cSld>
  <p:clrMapOvr>
    <a:masterClrMapping/>
  </p:clrMapOvr>
  <p:transition advTm="6599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142852"/>
            <a:ext cx="8929718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cs typeface="Arial" pitchFamily="34" charset="0"/>
              </a:rPr>
              <a:t>Вот застыл батальон в строю, снова старых друзей узнаю. </a:t>
            </a:r>
          </a:p>
        </p:txBody>
      </p:sp>
      <p:pic>
        <p:nvPicPr>
          <p:cNvPr id="8" name="Рисунок 7" descr="Russian-Soldier-in-World-War-II-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1071546"/>
            <a:ext cx="4876800" cy="3169920"/>
          </a:xfrm>
          <a:prstGeom prst="rect">
            <a:avLst/>
          </a:prstGeom>
        </p:spPr>
      </p:pic>
      <p:pic>
        <p:nvPicPr>
          <p:cNvPr id="9" name="Рисунок 8" descr="sovetskaya-fotografiya-voyna-fridlyand-800_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857364"/>
            <a:ext cx="2438400" cy="3666744"/>
          </a:xfrm>
          <a:prstGeom prst="rect">
            <a:avLst/>
          </a:prstGeom>
        </p:spPr>
      </p:pic>
      <p:pic>
        <p:nvPicPr>
          <p:cNvPr id="10" name="Рисунок 9" descr="sovetskaya-fotografiya-voyna-alpert-12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774542">
            <a:off x="2662713" y="4049704"/>
            <a:ext cx="3657600" cy="2407920"/>
          </a:xfrm>
          <a:prstGeom prst="rect">
            <a:avLst/>
          </a:prstGeom>
        </p:spPr>
      </p:pic>
    </p:spTree>
  </p:cSld>
  <p:clrMapOvr>
    <a:masterClrMapping/>
  </p:clrMapOvr>
  <p:transition advTm="6521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28572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600" dirty="0" smtClean="0">
                <a:solidFill>
                  <a:schemeClr val="bg1"/>
                </a:solidFill>
                <a:cs typeface="Arial" pitchFamily="34" charset="0"/>
              </a:rPr>
              <a:t>Хоть им нет двадцати пяти - трудный путь им пришлось пройти. </a:t>
            </a:r>
          </a:p>
          <a:p>
            <a:endParaRPr lang="ru-RU" dirty="0"/>
          </a:p>
        </p:txBody>
      </p:sp>
      <p:pic>
        <p:nvPicPr>
          <p:cNvPr id="7" name="Рисунок 6" descr="hitleru_v_berlin.5fnt485hqiccsso8go8s0goc4.ejcuplo1l0oo0sk8c40s8osc4.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33415">
            <a:off x="302019" y="1527172"/>
            <a:ext cx="4707540" cy="3242318"/>
          </a:xfrm>
          <a:prstGeom prst="rect">
            <a:avLst/>
          </a:prstGeom>
        </p:spPr>
      </p:pic>
      <p:pic>
        <p:nvPicPr>
          <p:cNvPr id="8" name="Рисунок 7" descr="sovetskaya-fotografiya-voyna-haldey-1200_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86380" y="1071546"/>
            <a:ext cx="3657600" cy="2548128"/>
          </a:xfrm>
          <a:prstGeom prst="rect">
            <a:avLst/>
          </a:prstGeom>
        </p:spPr>
      </p:pic>
      <p:pic>
        <p:nvPicPr>
          <p:cNvPr id="9" name="Рисунок 8" descr="461606_origina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504" y="3929066"/>
            <a:ext cx="3619499" cy="2714624"/>
          </a:xfrm>
          <a:prstGeom prst="rect">
            <a:avLst/>
          </a:prstGeom>
        </p:spPr>
      </p:pic>
    </p:spTree>
  </p:cSld>
  <p:clrMapOvr>
    <a:masterClrMapping/>
  </p:clrMapOvr>
  <p:transition advTm="652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" y="0"/>
            <a:ext cx="9144032" cy="6858000"/>
          </a:xfrm>
          <a:prstGeom prst="rect">
            <a:avLst/>
          </a:prstGeom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05523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0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cs typeface="Arial" pitchFamily="34" charset="0"/>
              </a:rPr>
              <a:t>Это те кто в штыки поднимался, как один. Те кто брал Берлин. </a:t>
            </a:r>
          </a:p>
        </p:txBody>
      </p:sp>
      <p:pic>
        <p:nvPicPr>
          <p:cNvPr id="7" name="Рисунок 6" descr="vstrecha_frontovikov.d79co1h0plc88s4s44kc8s8k4.ejcuplo1l0oo0sk8c40s8osc4.t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282" y="642918"/>
            <a:ext cx="4266262" cy="3194364"/>
          </a:xfrm>
          <a:prstGeom prst="rect">
            <a:avLst/>
          </a:prstGeom>
        </p:spPr>
      </p:pic>
      <p:pic>
        <p:nvPicPr>
          <p:cNvPr id="8" name="Рисунок 7" descr="6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729218">
            <a:off x="439380" y="3411167"/>
            <a:ext cx="4461242" cy="2934661"/>
          </a:xfrm>
          <a:prstGeom prst="rect">
            <a:avLst/>
          </a:prstGeom>
        </p:spPr>
      </p:pic>
      <p:pic>
        <p:nvPicPr>
          <p:cNvPr id="9" name="Рисунок 8" descr="tumblr_mtpbp9knji1spwf52o1_1280.c8n5gh6p53scoc0k0cgkkck88.ejcuplo1l0oo0sk8c40s8osc4.t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9190" y="500042"/>
            <a:ext cx="3372329" cy="3476628"/>
          </a:xfrm>
          <a:prstGeom prst="rect">
            <a:avLst/>
          </a:prstGeom>
        </p:spPr>
      </p:pic>
      <p:pic>
        <p:nvPicPr>
          <p:cNvPr id="10" name="Рисунок 9" descr="7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2066" y="4143380"/>
            <a:ext cx="3901440" cy="2584704"/>
          </a:xfrm>
          <a:prstGeom prst="rect">
            <a:avLst/>
          </a:prstGeom>
        </p:spPr>
      </p:pic>
    </p:spTree>
  </p:cSld>
  <p:clrMapOvr>
    <a:masterClrMapping/>
  </p:clrMapOvr>
  <p:transition advTm="6817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1579373319_11-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32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596" y="500042"/>
            <a:ext cx="835824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</a:rPr>
              <a:t>СВЕТЛАЯ ПАМЯТЬ ГЕРОЯМ УШЕДШЕЙ ВОЙНЫ</a:t>
            </a:r>
            <a:endParaRPr lang="ru-RU" sz="3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2357430"/>
            <a:ext cx="764386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dirty="0" smtClean="0">
                <a:solidFill>
                  <a:schemeClr val="bg1"/>
                </a:solidFill>
              </a:rPr>
              <a:t>НИЗКИЙ ПОКЛОН СВЕРШЕННОМУ ПОДВИГУ</a:t>
            </a:r>
            <a:endParaRPr lang="ru-RU" sz="3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advTm="649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100</Words>
  <Application>Microsoft Office PowerPoint</Application>
  <PresentationFormat>Экран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12</cp:revision>
  <dcterms:created xsi:type="dcterms:W3CDTF">2020-05-08T07:44:01Z</dcterms:created>
  <dcterms:modified xsi:type="dcterms:W3CDTF">2020-05-08T13:00:47Z</dcterms:modified>
</cp:coreProperties>
</file>